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47" r:id="rId2"/>
    <p:sldId id="345" r:id="rId3"/>
    <p:sldId id="348" r:id="rId4"/>
    <p:sldId id="349" r:id="rId5"/>
    <p:sldId id="350" r:id="rId6"/>
    <p:sldId id="351" r:id="rId7"/>
    <p:sldId id="352" r:id="rId8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57273-F4AC-204F-A03C-695DDBFDBEB4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9AA53-E772-204E-A983-0FD00EB7E0DF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650963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846CA-B16B-1640-ADD4-6C0AB7C84C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6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718C-4141-BFAC-FA13-F51143681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14E6F-DC98-12E9-A050-91985FA0F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9A6CAF-33AF-F657-8F6C-0E7C25C9D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9F2A2-E27C-2BEA-549F-E20EC05E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16C7D-33B5-F50B-6664-335BD3BD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43848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AF5CC-B1E8-BB81-B4BA-1217E303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281A3-2B72-44CB-EC11-960C0ADA8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54590-B429-D283-5D2E-3955692D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A9FB1-BB35-C90A-9EB7-1815EEBA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847DB-F53F-296E-EE1B-C00364A4F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29005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D8523F-B960-949C-D850-6489CE4A9B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79C00D-6A0D-A159-086B-586DF6641F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50A8A-1DF9-A7D3-2633-BDCBDED8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429317-F514-ECCB-B72C-936C405A0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CF36A-0955-C479-084C-2E06B5D5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03900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15C4-7975-75C1-A136-C79809026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EE011-50F6-8FC0-8990-4CE22B2318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FEB3CC-4C05-CBD2-71BB-A6A15B19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463E5-8A06-09C9-79B2-49E15F6A0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7DA1B-9E35-D5E2-90A6-3DD6E63BD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235565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D7303-2D0E-9EA9-1358-6C975C635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B39D5B-C1A1-5B86-BD4E-59E2D434B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0BAAC-5F94-31CA-AE0C-15BABD77E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2EB12-1BBB-41AD-C9FD-573AEFD6C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314C2-A8AF-3A60-CADB-A71716429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422861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E58DD-9B1C-6B6A-84EC-716B36F5A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5655E8-3F23-18A3-DA39-CDE3700CB7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F574D5-3612-52B4-486A-FA60C5F48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B39A3-832C-4B4E-E7F8-CC87336EC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E0888-CAA7-7C16-093E-96ADF7C83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26696-DF36-7E1B-4DBA-9277A4A06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81747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760E-29BA-7E9A-2C99-09E5E58F9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53C958-1B1E-A4C4-725B-1DBD7EED3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3E3E26-5343-A629-743D-721AF7C3A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89716A-41BC-C6AE-BFEA-E6267D35C8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7782CC-D06F-526F-8A12-36920A8862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B52D2DA-FAF9-D834-839F-70C2F6263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534C35-068E-3128-9790-323426F53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12A15B-3BFC-67DA-F3EE-F1114833C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078777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AE206-938E-EF69-6F87-79103EA2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B9370-A803-CE8C-8F39-E4A26C22E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1FA284-59C0-F44C-99AD-2C2B91B9E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A94371-92ED-984A-2BFB-C4B83059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64758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E45726-181F-E7EF-7D53-040A8A46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41FBEC-9D1C-07B1-90C7-EFB8CEE5F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620BE-066E-1640-D50F-64F803754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763916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1AEA2-0229-00A4-B04F-4B5F5A7E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487B6-2512-967C-83FA-1EFC6DA46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73082F-268C-E290-59AE-72A28EDCB8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5B898-7722-1D8C-5505-8F3687E15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C51C4-4C56-8D2C-F7BC-53F226639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43765-83A7-09A1-368E-05B6A77A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2762536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AD930-DB99-4802-96FC-DFF03D501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3A7A2-6C5E-9DB2-BA1B-BBF2839335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D485F4-69FC-71AF-FF36-54D8D3F245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C400E-DAEE-EFEF-B795-AB0918BA2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31D43-374B-6CB3-9AD3-520625973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A093E-B767-43BA-05BF-AFA667820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3711706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09D64-CC5D-E670-AB7E-984331CF4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F6DD2-EDDD-D569-02B3-1D2DDBAFB6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A1C476-526F-1CC3-CB0E-F97D29103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90D98-9993-BD45-ADA7-AD6B574D6A5F}" type="datetimeFigureOut">
              <a:rPr lang="en-RO" smtClean="0"/>
              <a:t>15.09.2025</a:t>
            </a:fld>
            <a:endParaRPr lang="en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8D9F2-9C5C-490D-51E0-C4E69313B7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8AE79-4E9A-9A9C-E9CC-D9EB32082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FF836-3E53-9C42-870F-5F01E9BB80E8}" type="slidenum">
              <a:rPr lang="en-RO" smtClean="0"/>
              <a:t>‹#›</a:t>
            </a:fld>
            <a:endParaRPr lang="en-RO"/>
          </a:p>
        </p:txBody>
      </p:sp>
    </p:spTree>
    <p:extLst>
      <p:ext uri="{BB962C8B-B14F-4D97-AF65-F5344CB8AC3E}">
        <p14:creationId xmlns:p14="http://schemas.microsoft.com/office/powerpoint/2010/main" val="1868539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ram_allreduce.mp4">
            <a:hlinkClick r:id="" action="ppaction://media"/>
            <a:extLst>
              <a:ext uri="{FF2B5EF4-FFF2-40B4-BE49-F238E27FC236}">
                <a16:creationId xmlns:a16="http://schemas.microsoft.com/office/drawing/2014/main" id="{3CF0F306-7DD5-8B63-8BB1-CA4EE187B2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40674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FD601DB-E281-F20B-B7C0-65F5EEF2186F}"/>
              </a:ext>
            </a:extLst>
          </p:cNvPr>
          <p:cNvSpPr txBox="1">
            <a:spLocks/>
          </p:cNvSpPr>
          <p:nvPr/>
        </p:nvSpPr>
        <p:spPr>
          <a:xfrm>
            <a:off x="384672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All-Reduce (parameter server)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C5AAD7-CA54-4E8C-C35F-96BFBDAE2826}"/>
              </a:ext>
            </a:extLst>
          </p:cNvPr>
          <p:cNvSpPr/>
          <p:nvPr/>
        </p:nvSpPr>
        <p:spPr>
          <a:xfrm>
            <a:off x="91167" y="5360748"/>
            <a:ext cx="5090614" cy="149725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Each process sends all the data at 1/n</a:t>
            </a:r>
            <a:r>
              <a:rPr lang="en-US" sz="2800" baseline="30000" dirty="0"/>
              <a:t>th </a:t>
            </a:r>
            <a:r>
              <a:rPr lang="en-US" sz="2800" dirty="0"/>
              <a:t>rate, then receives all the data at 1/n</a:t>
            </a:r>
            <a:r>
              <a:rPr lang="en-US" sz="2800" baseline="30000" dirty="0"/>
              <a:t>th </a:t>
            </a:r>
            <a:r>
              <a:rPr lang="en-US" sz="2800" dirty="0"/>
              <a:t>rate.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358138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353C-6F9E-B1C7-86E9-A7198AAD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199BE-9CE0-907A-FC69-C4B7F7D15B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ring_allreduce.mp4">
            <a:hlinkClick r:id="" action="ppaction://media"/>
            <a:extLst>
              <a:ext uri="{FF2B5EF4-FFF2-40B4-BE49-F238E27FC236}">
                <a16:creationId xmlns:a16="http://schemas.microsoft.com/office/drawing/2014/main" id="{E8D084E5-8ECE-8F37-67F1-CDCDB38762D3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164" y="567748"/>
            <a:ext cx="12208164" cy="6867092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C9A8481-288F-D7EC-E51C-FD950D2F2BA0}"/>
              </a:ext>
            </a:extLst>
          </p:cNvPr>
          <p:cNvSpPr txBox="1">
            <a:spLocks/>
          </p:cNvSpPr>
          <p:nvPr/>
        </p:nvSpPr>
        <p:spPr>
          <a:xfrm>
            <a:off x="505691" y="230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Ring All-Reduce (NCCL)</a:t>
            </a:r>
          </a:p>
        </p:txBody>
      </p:sp>
    </p:spTree>
    <p:extLst>
      <p:ext uri="{BB962C8B-B14F-4D97-AF65-F5344CB8AC3E}">
        <p14:creationId xmlns:p14="http://schemas.microsoft.com/office/powerpoint/2010/main" val="411883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ree_allreduce_pipelined.mp4">
            <a:hlinkClick r:id="" action="ppaction://media"/>
            <a:extLst>
              <a:ext uri="{FF2B5EF4-FFF2-40B4-BE49-F238E27FC236}">
                <a16:creationId xmlns:a16="http://schemas.microsoft.com/office/drawing/2014/main" id="{0A201163-C8CB-2782-E65F-2B81D2ECE9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29993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A59C995-BB3E-4F3A-EFA1-2E62E058BA41}"/>
              </a:ext>
            </a:extLst>
          </p:cNvPr>
          <p:cNvSpPr txBox="1">
            <a:spLocks/>
          </p:cNvSpPr>
          <p:nvPr/>
        </p:nvSpPr>
        <p:spPr>
          <a:xfrm>
            <a:off x="505691" y="2301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Tree All-Reduce (pipelined)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FE3EB32-EF1E-9B97-8F5E-E2BD6409417C}"/>
              </a:ext>
            </a:extLst>
          </p:cNvPr>
          <p:cNvSpPr/>
          <p:nvPr/>
        </p:nvSpPr>
        <p:spPr>
          <a:xfrm>
            <a:off x="505691" y="1555751"/>
            <a:ext cx="3095638" cy="13984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latency:</a:t>
            </a:r>
          </a:p>
          <a:p>
            <a:pPr algn="ctr"/>
            <a:r>
              <a:rPr lang="en-US" dirty="0"/>
              <a:t>O(log(n)) stages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Good </a:t>
            </a:r>
            <a:r>
              <a:rPr lang="en-US" dirty="0" err="1"/>
              <a:t>numerics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34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F9A27-436D-BDEE-C068-1253D1F4F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All-Reduce</a:t>
            </a:r>
          </a:p>
        </p:txBody>
      </p:sp>
      <p:pic>
        <p:nvPicPr>
          <p:cNvPr id="6" name="Content Placeholder 5" descr="A diagram of a tree&#10;&#10;AI-generated content may be incorrect.">
            <a:extLst>
              <a:ext uri="{FF2B5EF4-FFF2-40B4-BE49-F238E27FC236}">
                <a16:creationId xmlns:a16="http://schemas.microsoft.com/office/drawing/2014/main" id="{58B9B46F-24BF-98EF-3C9B-78A40D2F3D2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2439" b="-12439"/>
          <a:stretch>
            <a:fillRect/>
          </a:stretch>
        </p:blipFill>
        <p:spPr>
          <a:xfrm>
            <a:off x="1349" y="1631854"/>
            <a:ext cx="12204911" cy="6850967"/>
          </a:xfr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B0F0AF1A-B5B8-38BE-3660-79127F9E6104}"/>
              </a:ext>
            </a:extLst>
          </p:cNvPr>
          <p:cNvSpPr/>
          <p:nvPr/>
        </p:nvSpPr>
        <p:spPr>
          <a:xfrm>
            <a:off x="6808763" y="1420837"/>
            <a:ext cx="4852471" cy="1223889"/>
          </a:xfrm>
          <a:prstGeom prst="wedgeRoundRectCallout">
            <a:avLst>
              <a:gd name="adj1" fmla="val -27587"/>
              <a:gd name="adj2" fmla="val 151005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interior node:</a:t>
            </a:r>
          </a:p>
          <a:p>
            <a:pPr algn="ctr"/>
            <a:r>
              <a:rPr lang="en-US" dirty="0"/>
              <a:t>send to three nodes, each at 1/3 rate</a:t>
            </a:r>
          </a:p>
          <a:p>
            <a:pPr algn="ctr"/>
            <a:r>
              <a:rPr lang="en-US" dirty="0"/>
              <a:t>receive from three nodes, each at 1/3 rate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90D821DE-1997-0206-5320-E32B794A9D5E}"/>
              </a:ext>
            </a:extLst>
          </p:cNvPr>
          <p:cNvSpPr/>
          <p:nvPr/>
        </p:nvSpPr>
        <p:spPr>
          <a:xfrm>
            <a:off x="3020152" y="5268986"/>
            <a:ext cx="3662001" cy="1223889"/>
          </a:xfrm>
          <a:prstGeom prst="wedgeRoundRectCallout">
            <a:avLst>
              <a:gd name="adj1" fmla="val 66601"/>
              <a:gd name="adj2" fmla="val -34052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leaf node:</a:t>
            </a:r>
          </a:p>
          <a:p>
            <a:pPr algn="ctr"/>
            <a:r>
              <a:rPr lang="en-US" dirty="0"/>
              <a:t>send to one node , 1/3 rate</a:t>
            </a:r>
          </a:p>
          <a:p>
            <a:pPr algn="ctr"/>
            <a:r>
              <a:rPr lang="en-US" dirty="0"/>
              <a:t>receive from one node, 1/3 rate</a:t>
            </a:r>
          </a:p>
        </p:txBody>
      </p:sp>
    </p:spTree>
    <p:extLst>
      <p:ext uri="{BB962C8B-B14F-4D97-AF65-F5344CB8AC3E}">
        <p14:creationId xmlns:p14="http://schemas.microsoft.com/office/powerpoint/2010/main" val="220861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btree_allreduce.mp4">
            <a:hlinkClick r:id="" action="ppaction://media"/>
            <a:extLst>
              <a:ext uri="{FF2B5EF4-FFF2-40B4-BE49-F238E27FC236}">
                <a16:creationId xmlns:a16="http://schemas.microsoft.com/office/drawing/2014/main" id="{C34174C7-73C8-0E55-F52A-4A9C32E9B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9372" y="634218"/>
            <a:ext cx="13052474" cy="65262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58C32-1400-0BD8-8C0E-2BB0BA880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Binary Tree</a:t>
            </a:r>
          </a:p>
        </p:txBody>
      </p:sp>
    </p:spTree>
    <p:extLst>
      <p:ext uri="{BB962C8B-B14F-4D97-AF65-F5344CB8AC3E}">
        <p14:creationId xmlns:p14="http://schemas.microsoft.com/office/powerpoint/2010/main" val="295750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cube_allreduce.mp4">
            <a:hlinkClick r:id="" action="ppaction://media"/>
            <a:extLst>
              <a:ext uri="{FF2B5EF4-FFF2-40B4-BE49-F238E27FC236}">
                <a16:creationId xmlns:a16="http://schemas.microsoft.com/office/drawing/2014/main" id="{A77057B7-EB3D-D5B4-5294-2BACF5572201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7383" y="-99530"/>
            <a:ext cx="13626548" cy="766493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7397C9-31CB-C00C-0999-C7D2BA0D5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-211344"/>
            <a:ext cx="10515600" cy="1325563"/>
          </a:xfrm>
        </p:spPr>
        <p:txBody>
          <a:bodyPr/>
          <a:lstStyle/>
          <a:p>
            <a:r>
              <a:rPr lang="en-US" dirty="0"/>
              <a:t>All-reduce (hypercube)</a:t>
            </a:r>
          </a:p>
        </p:txBody>
      </p:sp>
    </p:spTree>
    <p:extLst>
      <p:ext uri="{BB962C8B-B14F-4D97-AF65-F5344CB8AC3E}">
        <p14:creationId xmlns:p14="http://schemas.microsoft.com/office/powerpoint/2010/main" val="97453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cube_reducescatter.mp4">
            <a:hlinkClick r:id="" action="ppaction://media"/>
            <a:extLst>
              <a:ext uri="{FF2B5EF4-FFF2-40B4-BE49-F238E27FC236}">
                <a16:creationId xmlns:a16="http://schemas.microsoft.com/office/drawing/2014/main" id="{0C64CBE8-ABB2-9823-CED8-67E1B996E2F4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093304" y="0"/>
            <a:ext cx="13971104" cy="785874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9F4D6D-6E19-2E15-DE92-5F674FC9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91" y="-99391"/>
            <a:ext cx="10515600" cy="1325563"/>
          </a:xfrm>
        </p:spPr>
        <p:txBody>
          <a:bodyPr/>
          <a:lstStyle/>
          <a:p>
            <a:r>
              <a:rPr lang="en-US" dirty="0"/>
              <a:t>Reduce-scatter (hypercube)</a:t>
            </a:r>
          </a:p>
        </p:txBody>
      </p:sp>
    </p:spTree>
    <p:extLst>
      <p:ext uri="{BB962C8B-B14F-4D97-AF65-F5344CB8AC3E}">
        <p14:creationId xmlns:p14="http://schemas.microsoft.com/office/powerpoint/2010/main" val="322352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</Words>
  <Application>Microsoft Macintosh PowerPoint</Application>
  <PresentationFormat>Widescreen</PresentationFormat>
  <Paragraphs>19</Paragraphs>
  <Slides>7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Tree All-Reduce</vt:lpstr>
      <vt:lpstr>Dual Binary Tree</vt:lpstr>
      <vt:lpstr>All-reduce (hypercube)</vt:lpstr>
      <vt:lpstr>Reduce-scatter (hypercube)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Costin Raiciu</dc:creator>
  <cp:lastModifiedBy>Costin Raiciu</cp:lastModifiedBy>
  <cp:revision>3</cp:revision>
  <dcterms:created xsi:type="dcterms:W3CDTF">2025-09-15T18:45:52Z</dcterms:created>
  <dcterms:modified xsi:type="dcterms:W3CDTF">2025-09-15T18:46:53Z</dcterms:modified>
</cp:coreProperties>
</file>